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92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661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31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84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966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4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91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09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68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41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9309D-CDFA-4D4F-A262-CD67F3FB5047}" type="datetimeFigureOut">
              <a:rPr lang="en-GB" smtClean="0"/>
              <a:t>29/01/2020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77783-55C6-41E6-B9CA-BF97B50AF5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21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712941" y="3103126"/>
            <a:ext cx="207633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793046" y="3179996"/>
            <a:ext cx="2054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Compliance monitoring</a:t>
            </a:r>
            <a:endParaRPr lang="en-GB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1722362" y="3112270"/>
            <a:ext cx="2076338" cy="984739"/>
            <a:chOff x="16830" y="2954210"/>
            <a:chExt cx="2076338" cy="984739"/>
          </a:xfrm>
        </p:grpSpPr>
        <p:sp>
          <p:nvSpPr>
            <p:cNvPr id="5" name="Rounded Rectangle 4"/>
            <p:cNvSpPr/>
            <p:nvPr/>
          </p:nvSpPr>
          <p:spPr>
            <a:xfrm>
              <a:off x="16830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30" y="3202684"/>
              <a:ext cx="207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/>
                <a:t>Pre-application</a:t>
              </a:r>
              <a:endParaRPr lang="en-GB" sz="2400" dirty="0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4242483" y="3112270"/>
            <a:ext cx="307076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4565911" y="3173350"/>
            <a:ext cx="2500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Permit application &amp; determination</a:t>
            </a:r>
            <a:endParaRPr lang="en-GB" sz="2400" dirty="0"/>
          </a:p>
        </p:txBody>
      </p:sp>
      <p:sp>
        <p:nvSpPr>
          <p:cNvPr id="12" name="Right Arrow 11"/>
          <p:cNvSpPr/>
          <p:nvPr/>
        </p:nvSpPr>
        <p:spPr>
          <a:xfrm>
            <a:off x="3798700" y="3482502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>
            <a:off x="7315821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1119677" y="251927"/>
            <a:ext cx="4105470" cy="2404736"/>
            <a:chOff x="307910" y="251927"/>
            <a:chExt cx="4105470" cy="2404736"/>
          </a:xfrm>
        </p:grpSpPr>
        <p:sp>
          <p:nvSpPr>
            <p:cNvPr id="18" name="Rounded Rectangular Callout 17"/>
            <p:cNvSpPr/>
            <p:nvPr/>
          </p:nvSpPr>
          <p:spPr>
            <a:xfrm>
              <a:off x="307910" y="251927"/>
              <a:ext cx="4105470" cy="2404736"/>
            </a:xfrm>
            <a:prstGeom prst="wedgeRoundRectCallout">
              <a:avLst>
                <a:gd name="adj1" fmla="val -20606"/>
                <a:gd name="adj2" fmla="val 67156"/>
                <a:gd name="adj3" fmla="val 1666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4598" y="277399"/>
              <a:ext cx="4038782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rgbClr val="7030A0"/>
                  </a:solidFill>
                </a:rPr>
                <a:t>New structured process fully operational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i="1" dirty="0" smtClean="0">
                  <a:solidFill>
                    <a:srgbClr val="002060"/>
                  </a:solidFill>
                </a:rPr>
                <a:t>Screening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i="1" dirty="0" smtClean="0">
                  <a:solidFill>
                    <a:srgbClr val="002060"/>
                  </a:solidFill>
                </a:rPr>
                <a:t>Community engagement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i="1" dirty="0" smtClean="0">
                  <a:solidFill>
                    <a:srgbClr val="002060"/>
                  </a:solidFill>
                </a:rPr>
                <a:t>Check modelling methods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i="1" dirty="0" smtClean="0">
                  <a:solidFill>
                    <a:srgbClr val="002060"/>
                  </a:solidFill>
                </a:rPr>
                <a:t>Check baseline survey plan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388501" y="4623556"/>
            <a:ext cx="4515684" cy="1948136"/>
            <a:chOff x="3576734" y="4623556"/>
            <a:chExt cx="4515684" cy="1948136"/>
          </a:xfrm>
        </p:grpSpPr>
        <p:sp>
          <p:nvSpPr>
            <p:cNvPr id="19" name="Rounded Rectangular Callout 18"/>
            <p:cNvSpPr/>
            <p:nvPr/>
          </p:nvSpPr>
          <p:spPr>
            <a:xfrm>
              <a:off x="3576734" y="4623556"/>
              <a:ext cx="4288972" cy="1935864"/>
            </a:xfrm>
            <a:prstGeom prst="wedgeRoundRectCallout">
              <a:avLst>
                <a:gd name="adj1" fmla="val -27652"/>
                <a:gd name="adj2" fmla="val -76417"/>
                <a:gd name="adj3" fmla="val 1666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54156" y="4632700"/>
              <a:ext cx="443826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rgbClr val="7030A0"/>
                  </a:solidFill>
                </a:rPr>
                <a:t>Applicants submit new framework information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i="1" dirty="0"/>
                <a:t>N</a:t>
              </a:r>
              <a:r>
                <a:rPr lang="en-GB" sz="2400" i="1" dirty="0" smtClean="0"/>
                <a:t>ew framework modelling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i="1" dirty="0" smtClean="0"/>
                <a:t>New framework baseline surveys </a:t>
              </a:r>
              <a:endParaRPr lang="en-GB" sz="2400" i="1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203457" y="569168"/>
            <a:ext cx="42186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1</a:t>
            </a:r>
            <a:r>
              <a:rPr lang="en-GB" sz="4000" baseline="30000" dirty="0" smtClean="0"/>
              <a:t>st</a:t>
            </a:r>
            <a:r>
              <a:rPr lang="en-GB" sz="4000" dirty="0" smtClean="0"/>
              <a:t> January changes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17517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Pollard, Peter</dc:creator>
  <cp:lastModifiedBy>Pollard, Peter</cp:lastModifiedBy>
  <cp:revision>4</cp:revision>
  <dcterms:created xsi:type="dcterms:W3CDTF">2020-01-29T13:18:41Z</dcterms:created>
  <dcterms:modified xsi:type="dcterms:W3CDTF">2020-01-29T16:15:20Z</dcterms:modified>
</cp:coreProperties>
</file>