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20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DE55-B60E-4B05-BC11-80A1515ADBB5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3989B-7F42-461D-B218-D2CB9ED78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14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DE55-B60E-4B05-BC11-80A1515ADBB5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3989B-7F42-461D-B218-D2CB9ED78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156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DE55-B60E-4B05-BC11-80A1515ADBB5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3989B-7F42-461D-B218-D2CB9ED78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804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DE55-B60E-4B05-BC11-80A1515ADBB5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3989B-7F42-461D-B218-D2CB9ED78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526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DE55-B60E-4B05-BC11-80A1515ADBB5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3989B-7F42-461D-B218-D2CB9ED78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580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DE55-B60E-4B05-BC11-80A1515ADBB5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3989B-7F42-461D-B218-D2CB9ED78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510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DE55-B60E-4B05-BC11-80A1515ADBB5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3989B-7F42-461D-B218-D2CB9ED78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9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DE55-B60E-4B05-BC11-80A1515ADBB5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3989B-7F42-461D-B218-D2CB9ED78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14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DE55-B60E-4B05-BC11-80A1515ADBB5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3989B-7F42-461D-B218-D2CB9ED78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519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DE55-B60E-4B05-BC11-80A1515ADBB5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3989B-7F42-461D-B218-D2CB9ED78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668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DE55-B60E-4B05-BC11-80A1515ADBB5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3989B-7F42-461D-B218-D2CB9ED78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736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7DE55-B60E-4B05-BC11-80A1515ADBB5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3989B-7F42-461D-B218-D2CB9ED78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17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>
            <a:off x="2268033" y="3290987"/>
            <a:ext cx="975671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2268033" y="2133991"/>
            <a:ext cx="3107094" cy="115699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5592841" y="2133991"/>
            <a:ext cx="3107094" cy="115699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8917649" y="2133991"/>
            <a:ext cx="3107094" cy="115699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/>
          <p:cNvSpPr txBox="1"/>
          <p:nvPr/>
        </p:nvSpPr>
        <p:spPr>
          <a:xfrm>
            <a:off x="293511" y="2448237"/>
            <a:ext cx="14675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Production cycles</a:t>
            </a:r>
            <a:endParaRPr lang="en-GB" sz="2000" b="1" dirty="0"/>
          </a:p>
        </p:txBody>
      </p:sp>
      <p:grpSp>
        <p:nvGrpSpPr>
          <p:cNvPr id="86" name="Group 85"/>
          <p:cNvGrpSpPr/>
          <p:nvPr/>
        </p:nvGrpSpPr>
        <p:grpSpPr>
          <a:xfrm>
            <a:off x="293511" y="3471267"/>
            <a:ext cx="11588450" cy="731861"/>
            <a:chOff x="293511" y="3213080"/>
            <a:chExt cx="11588450" cy="731861"/>
          </a:xfrm>
        </p:grpSpPr>
        <p:sp>
          <p:nvSpPr>
            <p:cNvPr id="32" name="Rectangle 31"/>
            <p:cNvSpPr/>
            <p:nvPr/>
          </p:nvSpPr>
          <p:spPr>
            <a:xfrm>
              <a:off x="4439128" y="3227246"/>
              <a:ext cx="816256" cy="656140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6" name="Straight Connector 35"/>
            <p:cNvCxnSpPr>
              <a:stCxn id="32" idx="0"/>
              <a:endCxn id="32" idx="2"/>
            </p:cNvCxnSpPr>
            <p:nvPr/>
          </p:nvCxnSpPr>
          <p:spPr>
            <a:xfrm>
              <a:off x="4847256" y="3227246"/>
              <a:ext cx="0" cy="6561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32" idx="1"/>
              <a:endCxn id="32" idx="3"/>
            </p:cNvCxnSpPr>
            <p:nvPr/>
          </p:nvCxnSpPr>
          <p:spPr>
            <a:xfrm>
              <a:off x="4439128" y="3555316"/>
              <a:ext cx="81625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7752417" y="3213080"/>
              <a:ext cx="816256" cy="656140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0" name="Straight Connector 39"/>
            <p:cNvCxnSpPr>
              <a:stCxn id="39" idx="0"/>
              <a:endCxn id="39" idx="2"/>
            </p:cNvCxnSpPr>
            <p:nvPr/>
          </p:nvCxnSpPr>
          <p:spPr>
            <a:xfrm>
              <a:off x="8160545" y="3213080"/>
              <a:ext cx="0" cy="6561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39" idx="1"/>
              <a:endCxn id="39" idx="3"/>
            </p:cNvCxnSpPr>
            <p:nvPr/>
          </p:nvCxnSpPr>
          <p:spPr>
            <a:xfrm>
              <a:off x="7752417" y="3541150"/>
              <a:ext cx="81625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41"/>
            <p:cNvSpPr/>
            <p:nvPr/>
          </p:nvSpPr>
          <p:spPr>
            <a:xfrm>
              <a:off x="11065705" y="3227246"/>
              <a:ext cx="816256" cy="656140"/>
            </a:xfrm>
            <a:prstGeom prst="rect">
              <a:avLst/>
            </a:prstGeom>
            <a:solidFill>
              <a:srgbClr val="66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3" name="Straight Connector 42"/>
            <p:cNvCxnSpPr>
              <a:stCxn id="42" idx="0"/>
              <a:endCxn id="42" idx="2"/>
            </p:cNvCxnSpPr>
            <p:nvPr/>
          </p:nvCxnSpPr>
          <p:spPr>
            <a:xfrm>
              <a:off x="11473833" y="3227246"/>
              <a:ext cx="0" cy="6561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stCxn id="42" idx="1"/>
              <a:endCxn id="42" idx="3"/>
            </p:cNvCxnSpPr>
            <p:nvPr/>
          </p:nvCxnSpPr>
          <p:spPr>
            <a:xfrm>
              <a:off x="11065705" y="3555316"/>
              <a:ext cx="81625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293511" y="3237055"/>
              <a:ext cx="14675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 smtClean="0"/>
                <a:t>Monitoring window</a:t>
              </a:r>
              <a:endParaRPr lang="en-GB" sz="2000" b="1" dirty="0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293511" y="4130814"/>
            <a:ext cx="6182425" cy="1200115"/>
            <a:chOff x="293511" y="4129855"/>
            <a:chExt cx="6182425" cy="1200115"/>
          </a:xfrm>
        </p:grpSpPr>
        <p:grpSp>
          <p:nvGrpSpPr>
            <p:cNvPr id="62" name="Group 61"/>
            <p:cNvGrpSpPr/>
            <p:nvPr/>
          </p:nvGrpSpPr>
          <p:grpSpPr>
            <a:xfrm>
              <a:off x="5592841" y="4268818"/>
              <a:ext cx="883095" cy="1061152"/>
              <a:chOff x="6768210" y="3996270"/>
              <a:chExt cx="883095" cy="1061152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6894949" y="3996270"/>
                <a:ext cx="756356" cy="99342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6841066" y="4030135"/>
                <a:ext cx="756356" cy="99342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6768210" y="4064000"/>
                <a:ext cx="756356" cy="99342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>
                <a:off x="6841067" y="4176890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6874934" y="4306713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6874934" y="4447823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6841066" y="4555068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6874934" y="4673601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6858521" y="4792134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6874934" y="4899379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6858520" y="4995334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TextBox 74"/>
            <p:cNvSpPr txBox="1"/>
            <p:nvPr/>
          </p:nvSpPr>
          <p:spPr>
            <a:xfrm>
              <a:off x="293511" y="4544144"/>
              <a:ext cx="14675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 smtClean="0"/>
                <a:t>Monitoring results</a:t>
              </a:r>
              <a:endParaRPr lang="en-GB" sz="2000" b="1" dirty="0"/>
            </a:p>
          </p:txBody>
        </p:sp>
        <p:cxnSp>
          <p:nvCxnSpPr>
            <p:cNvPr id="78" name="Curved Connector 77"/>
            <p:cNvCxnSpPr>
              <a:stCxn id="32" idx="2"/>
              <a:endCxn id="49" idx="1"/>
            </p:cNvCxnSpPr>
            <p:nvPr/>
          </p:nvCxnSpPr>
          <p:spPr>
            <a:xfrm rot="16200000" flipH="1">
              <a:off x="4868347" y="4108764"/>
              <a:ext cx="703403" cy="745585"/>
            </a:xfrm>
            <a:prstGeom prst="curvedConnector2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Group 84"/>
          <p:cNvGrpSpPr/>
          <p:nvPr/>
        </p:nvGrpSpPr>
        <p:grpSpPr>
          <a:xfrm>
            <a:off x="2359378" y="1440976"/>
            <a:ext cx="2896006" cy="408944"/>
            <a:chOff x="2359378" y="1182789"/>
            <a:chExt cx="2896006" cy="408944"/>
          </a:xfrm>
        </p:grpSpPr>
        <p:cxnSp>
          <p:nvCxnSpPr>
            <p:cNvPr id="83" name="Straight Arrow Connector 82"/>
            <p:cNvCxnSpPr/>
            <p:nvPr/>
          </p:nvCxnSpPr>
          <p:spPr>
            <a:xfrm>
              <a:off x="2359378" y="1591733"/>
              <a:ext cx="289600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TextBox 83"/>
            <p:cNvSpPr txBox="1"/>
            <p:nvPr/>
          </p:nvSpPr>
          <p:spPr>
            <a:xfrm>
              <a:off x="2942749" y="1182789"/>
              <a:ext cx="17576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Up to 22 months</a:t>
              </a:r>
              <a:endParaRPr lang="en-GB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5563297" y="5551955"/>
            <a:ext cx="2058828" cy="1477328"/>
            <a:chOff x="5563297" y="5293768"/>
            <a:chExt cx="2058828" cy="1477328"/>
          </a:xfrm>
        </p:grpSpPr>
        <p:sp>
          <p:nvSpPr>
            <p:cNvPr id="93" name="Rectangle 92"/>
            <p:cNvSpPr/>
            <p:nvPr/>
          </p:nvSpPr>
          <p:spPr>
            <a:xfrm>
              <a:off x="5601417" y="5337762"/>
              <a:ext cx="1920492" cy="1142382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5563297" y="5293768"/>
              <a:ext cx="2058828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 smtClean="0"/>
                <a:t>Notice of biomass reduction in 3</a:t>
              </a:r>
              <a:r>
                <a:rPr lang="en-GB" b="1" baseline="30000" dirty="0" smtClean="0"/>
                <a:t>rd</a:t>
              </a:r>
              <a:r>
                <a:rPr lang="en-GB" b="1" dirty="0" smtClean="0"/>
                <a:t> cycle unless pass in 2nd</a:t>
              </a:r>
            </a:p>
            <a:p>
              <a:endParaRPr lang="en-GB" b="1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8740800" y="1868474"/>
            <a:ext cx="3478618" cy="4869857"/>
            <a:chOff x="8740800" y="1610287"/>
            <a:chExt cx="3478618" cy="4869857"/>
          </a:xfrm>
        </p:grpSpPr>
        <p:grpSp>
          <p:nvGrpSpPr>
            <p:cNvPr id="6" name="Group 5"/>
            <p:cNvGrpSpPr/>
            <p:nvPr/>
          </p:nvGrpSpPr>
          <p:grpSpPr>
            <a:xfrm>
              <a:off x="8845721" y="5337762"/>
              <a:ext cx="1851292" cy="1142382"/>
              <a:chOff x="8845721" y="5337762"/>
              <a:chExt cx="1851292" cy="1142382"/>
            </a:xfrm>
          </p:grpSpPr>
          <p:sp>
            <p:nvSpPr>
              <p:cNvPr id="90" name="Rectangle 89"/>
              <p:cNvSpPr/>
              <p:nvPr/>
            </p:nvSpPr>
            <p:spPr>
              <a:xfrm>
                <a:off x="8845721" y="5337762"/>
                <a:ext cx="1702028" cy="114238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8917648" y="5387110"/>
                <a:ext cx="1779365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1" dirty="0" smtClean="0">
                    <a:solidFill>
                      <a:schemeClr val="bg1"/>
                    </a:solidFill>
                  </a:rPr>
                  <a:t>Biomass reduction applied</a:t>
                </a:r>
                <a:endParaRPr lang="en-GB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7" name="Rectangle 116"/>
            <p:cNvSpPr/>
            <p:nvPr/>
          </p:nvSpPr>
          <p:spPr>
            <a:xfrm>
              <a:off x="8740800" y="1610287"/>
              <a:ext cx="3478618" cy="6904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566841" y="0"/>
            <a:ext cx="1417762" cy="1717135"/>
            <a:chOff x="4566841" y="0"/>
            <a:chExt cx="1417762" cy="1717135"/>
          </a:xfrm>
        </p:grpSpPr>
        <p:grpSp>
          <p:nvGrpSpPr>
            <p:cNvPr id="121" name="Group 120"/>
            <p:cNvGrpSpPr/>
            <p:nvPr/>
          </p:nvGrpSpPr>
          <p:grpSpPr>
            <a:xfrm>
              <a:off x="4669341" y="0"/>
              <a:ext cx="705786" cy="975384"/>
              <a:chOff x="6339272" y="-147563"/>
              <a:chExt cx="746493" cy="2020450"/>
            </a:xfrm>
          </p:grpSpPr>
          <p:sp>
            <p:nvSpPr>
              <p:cNvPr id="122" name="Rectangle 121"/>
              <p:cNvSpPr/>
              <p:nvPr/>
            </p:nvSpPr>
            <p:spPr>
              <a:xfrm>
                <a:off x="6339272" y="-147563"/>
                <a:ext cx="746493" cy="2020450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3" name="TextBox 122"/>
              <p:cNvSpPr txBox="1"/>
              <p:nvPr/>
            </p:nvSpPr>
            <p:spPr>
              <a:xfrm>
                <a:off x="6339273" y="-56960"/>
                <a:ext cx="746492" cy="19126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 smtClean="0">
                    <a:solidFill>
                      <a:schemeClr val="bg1"/>
                    </a:solidFill>
                  </a:rPr>
                  <a:t>From April </a:t>
                </a:r>
                <a:r>
                  <a:rPr lang="en-GB" b="1" dirty="0" smtClean="0">
                    <a:solidFill>
                      <a:schemeClr val="bg1"/>
                    </a:solidFill>
                  </a:rPr>
                  <a:t>2021</a:t>
                </a:r>
                <a:endParaRPr lang="en-GB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4566841" y="1009249"/>
              <a:ext cx="141776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i="1" dirty="0" smtClean="0"/>
                <a:t>New monitoring</a:t>
              </a:r>
              <a:endParaRPr lang="en-GB" sz="2000" i="1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332580" y="0"/>
            <a:ext cx="1314262" cy="1727409"/>
            <a:chOff x="2332580" y="0"/>
            <a:chExt cx="1314262" cy="1727409"/>
          </a:xfrm>
        </p:grpSpPr>
        <p:grpSp>
          <p:nvGrpSpPr>
            <p:cNvPr id="98" name="Group 97"/>
            <p:cNvGrpSpPr/>
            <p:nvPr/>
          </p:nvGrpSpPr>
          <p:grpSpPr>
            <a:xfrm>
              <a:off x="2480804" y="0"/>
              <a:ext cx="705786" cy="975384"/>
              <a:chOff x="6339272" y="-147563"/>
              <a:chExt cx="746493" cy="2020450"/>
            </a:xfrm>
          </p:grpSpPr>
          <p:sp>
            <p:nvSpPr>
              <p:cNvPr id="89" name="Rectangle 88"/>
              <p:cNvSpPr/>
              <p:nvPr/>
            </p:nvSpPr>
            <p:spPr>
              <a:xfrm>
                <a:off x="6339272" y="-147563"/>
                <a:ext cx="746493" cy="2020450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6339273" y="-56960"/>
                <a:ext cx="746492" cy="13388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 smtClean="0">
                    <a:solidFill>
                      <a:schemeClr val="bg1"/>
                    </a:solidFill>
                  </a:rPr>
                  <a:t>July 2020</a:t>
                </a:r>
              </a:p>
            </p:txBody>
          </p:sp>
        </p:grpSp>
        <p:sp>
          <p:nvSpPr>
            <p:cNvPr id="124" name="TextBox 123"/>
            <p:cNvSpPr txBox="1"/>
            <p:nvPr/>
          </p:nvSpPr>
          <p:spPr>
            <a:xfrm>
              <a:off x="2332580" y="1019523"/>
              <a:ext cx="131426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i="1" dirty="0" smtClean="0"/>
                <a:t>New permit</a:t>
              </a:r>
              <a:endParaRPr lang="en-GB" sz="2000" i="1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853914" y="3906942"/>
            <a:ext cx="1619194" cy="1430524"/>
            <a:chOff x="4853914" y="3906942"/>
            <a:chExt cx="1619194" cy="1430524"/>
          </a:xfrm>
        </p:grpSpPr>
        <p:grpSp>
          <p:nvGrpSpPr>
            <p:cNvPr id="3" name="Group 2"/>
            <p:cNvGrpSpPr/>
            <p:nvPr/>
          </p:nvGrpSpPr>
          <p:grpSpPr>
            <a:xfrm>
              <a:off x="4853914" y="3906942"/>
              <a:ext cx="1619194" cy="1430524"/>
              <a:chOff x="3013465" y="3735619"/>
              <a:chExt cx="1619194" cy="1430524"/>
            </a:xfrm>
          </p:grpSpPr>
          <p:sp>
            <p:nvSpPr>
              <p:cNvPr id="102" name="Rectangle 101"/>
              <p:cNvSpPr/>
              <p:nvPr/>
            </p:nvSpPr>
            <p:spPr>
              <a:xfrm>
                <a:off x="3876303" y="4104991"/>
                <a:ext cx="756356" cy="993422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3822420" y="4138856"/>
                <a:ext cx="756356" cy="993422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3749564" y="4172721"/>
                <a:ext cx="756356" cy="993422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05" name="Straight Connector 104"/>
              <p:cNvCxnSpPr/>
              <p:nvPr/>
            </p:nvCxnSpPr>
            <p:spPr>
              <a:xfrm>
                <a:off x="3822421" y="4285611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3856288" y="4415434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3856288" y="4556544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3822420" y="4663789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3856288" y="4782322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3839875" y="4900855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3856288" y="5008100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3839874" y="5104055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Curved Connector 113"/>
              <p:cNvCxnSpPr/>
              <p:nvPr/>
            </p:nvCxnSpPr>
            <p:spPr>
              <a:xfrm rot="16200000" flipH="1">
                <a:off x="2911321" y="3837763"/>
                <a:ext cx="949873" cy="745585"/>
              </a:xfrm>
              <a:prstGeom prst="curvedConnector2">
                <a:avLst/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 rot="18169721">
              <a:off x="5579196" y="4583906"/>
              <a:ext cx="7784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/>
                <a:t>FAIL</a:t>
              </a:r>
              <a:endParaRPr lang="en-GB" sz="28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8160543" y="3906942"/>
            <a:ext cx="1619194" cy="1430524"/>
            <a:chOff x="8160543" y="3906942"/>
            <a:chExt cx="1619194" cy="1430524"/>
          </a:xfrm>
        </p:grpSpPr>
        <p:grpSp>
          <p:nvGrpSpPr>
            <p:cNvPr id="2" name="Group 1"/>
            <p:cNvGrpSpPr/>
            <p:nvPr/>
          </p:nvGrpSpPr>
          <p:grpSpPr>
            <a:xfrm>
              <a:off x="8160543" y="3906942"/>
              <a:ext cx="1619194" cy="1430524"/>
              <a:chOff x="3165865" y="3888019"/>
              <a:chExt cx="1619194" cy="1430524"/>
            </a:xfrm>
          </p:grpSpPr>
          <p:sp>
            <p:nvSpPr>
              <p:cNvPr id="76" name="Rectangle 75"/>
              <p:cNvSpPr/>
              <p:nvPr/>
            </p:nvSpPr>
            <p:spPr>
              <a:xfrm>
                <a:off x="4028703" y="4257391"/>
                <a:ext cx="756356" cy="993422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974820" y="4291256"/>
                <a:ext cx="756356" cy="993422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3901964" y="4325121"/>
                <a:ext cx="756356" cy="993422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82" name="Straight Connector 81"/>
              <p:cNvCxnSpPr/>
              <p:nvPr/>
            </p:nvCxnSpPr>
            <p:spPr>
              <a:xfrm>
                <a:off x="3974821" y="4438011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>
                <a:off x="4008688" y="4567834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4008688" y="4708944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3974820" y="4816189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4008688" y="4934722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3992275" y="5053255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>
                <a:off x="4008688" y="5160500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>
              <a:xfrm>
                <a:off x="3992274" y="5256455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Curved Connector 119"/>
              <p:cNvCxnSpPr/>
              <p:nvPr/>
            </p:nvCxnSpPr>
            <p:spPr>
              <a:xfrm rot="16200000" flipH="1">
                <a:off x="3063721" y="3990163"/>
                <a:ext cx="949873" cy="745585"/>
              </a:xfrm>
              <a:prstGeom prst="curvedConnector2">
                <a:avLst/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5" name="TextBox 124"/>
            <p:cNvSpPr txBox="1"/>
            <p:nvPr/>
          </p:nvSpPr>
          <p:spPr>
            <a:xfrm rot="18169721">
              <a:off x="8905764" y="4510936"/>
              <a:ext cx="7784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/>
                <a:t>FAIL</a:t>
              </a:r>
              <a:endParaRPr lang="en-GB" sz="2800" dirty="0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4853914" y="3906942"/>
            <a:ext cx="1619194" cy="1430524"/>
            <a:chOff x="4853914" y="3906942"/>
            <a:chExt cx="1619194" cy="1430524"/>
          </a:xfrm>
        </p:grpSpPr>
        <p:grpSp>
          <p:nvGrpSpPr>
            <p:cNvPr id="127" name="Group 126"/>
            <p:cNvGrpSpPr/>
            <p:nvPr/>
          </p:nvGrpSpPr>
          <p:grpSpPr>
            <a:xfrm>
              <a:off x="4853914" y="3906942"/>
              <a:ext cx="1619194" cy="1430524"/>
              <a:chOff x="3013465" y="3735619"/>
              <a:chExt cx="1619194" cy="1430524"/>
            </a:xfrm>
          </p:grpSpPr>
          <p:sp>
            <p:nvSpPr>
              <p:cNvPr id="129" name="Rectangle 128"/>
              <p:cNvSpPr/>
              <p:nvPr/>
            </p:nvSpPr>
            <p:spPr>
              <a:xfrm>
                <a:off x="3876303" y="4104991"/>
                <a:ext cx="756356" cy="99342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3822420" y="4138856"/>
                <a:ext cx="756356" cy="99342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3749564" y="4172721"/>
                <a:ext cx="756356" cy="99342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32" name="Straight Connector 131"/>
              <p:cNvCxnSpPr/>
              <p:nvPr/>
            </p:nvCxnSpPr>
            <p:spPr>
              <a:xfrm>
                <a:off x="3822421" y="4285611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>
                <a:off x="3856288" y="4415434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>
                <a:off x="3856288" y="4556544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>
                <a:off x="3822420" y="4663789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>
                <a:off x="3856288" y="4782322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>
                <a:off x="3839875" y="4900855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>
                <a:off x="3856288" y="5008100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>
                <a:off x="3839874" y="5104055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Curved Connector 139"/>
              <p:cNvCxnSpPr/>
              <p:nvPr/>
            </p:nvCxnSpPr>
            <p:spPr>
              <a:xfrm rot="16200000" flipH="1">
                <a:off x="2911321" y="3837763"/>
                <a:ext cx="949873" cy="745585"/>
              </a:xfrm>
              <a:prstGeom prst="curvedConnector2">
                <a:avLst/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8" name="TextBox 127"/>
            <p:cNvSpPr txBox="1"/>
            <p:nvPr/>
          </p:nvSpPr>
          <p:spPr>
            <a:xfrm rot="18169721">
              <a:off x="5527066" y="4583906"/>
              <a:ext cx="8827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/>
                <a:t>PASS</a:t>
              </a:r>
              <a:endParaRPr lang="en-GB" sz="2800" dirty="0"/>
            </a:p>
          </p:txBody>
        </p:sp>
      </p:grpSp>
      <p:grpSp>
        <p:nvGrpSpPr>
          <p:cNvPr id="156" name="Group 155"/>
          <p:cNvGrpSpPr/>
          <p:nvPr/>
        </p:nvGrpSpPr>
        <p:grpSpPr>
          <a:xfrm>
            <a:off x="4870726" y="3906942"/>
            <a:ext cx="1619194" cy="1430524"/>
            <a:chOff x="8160543" y="3906942"/>
            <a:chExt cx="1619194" cy="1430524"/>
          </a:xfrm>
        </p:grpSpPr>
        <p:grpSp>
          <p:nvGrpSpPr>
            <p:cNvPr id="157" name="Group 156"/>
            <p:cNvGrpSpPr/>
            <p:nvPr/>
          </p:nvGrpSpPr>
          <p:grpSpPr>
            <a:xfrm>
              <a:off x="8160543" y="3906942"/>
              <a:ext cx="1619194" cy="1430524"/>
              <a:chOff x="3165865" y="3888019"/>
              <a:chExt cx="1619194" cy="1430524"/>
            </a:xfrm>
          </p:grpSpPr>
          <p:sp>
            <p:nvSpPr>
              <p:cNvPr id="159" name="Rectangle 158"/>
              <p:cNvSpPr/>
              <p:nvPr/>
            </p:nvSpPr>
            <p:spPr>
              <a:xfrm>
                <a:off x="4028703" y="4257391"/>
                <a:ext cx="756356" cy="993422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3974820" y="4291256"/>
                <a:ext cx="756356" cy="993422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3901964" y="4325121"/>
                <a:ext cx="756356" cy="993422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62" name="Straight Connector 161"/>
              <p:cNvCxnSpPr/>
              <p:nvPr/>
            </p:nvCxnSpPr>
            <p:spPr>
              <a:xfrm>
                <a:off x="3974821" y="4438011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/>
              <p:cNvCxnSpPr/>
              <p:nvPr/>
            </p:nvCxnSpPr>
            <p:spPr>
              <a:xfrm>
                <a:off x="4008688" y="4567834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/>
              <p:nvPr/>
            </p:nvCxnSpPr>
            <p:spPr>
              <a:xfrm>
                <a:off x="4008688" y="4708944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/>
              <p:cNvCxnSpPr/>
              <p:nvPr/>
            </p:nvCxnSpPr>
            <p:spPr>
              <a:xfrm>
                <a:off x="3974820" y="4816189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/>
              <p:cNvCxnSpPr/>
              <p:nvPr/>
            </p:nvCxnSpPr>
            <p:spPr>
              <a:xfrm>
                <a:off x="4008688" y="4934722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/>
              <p:cNvCxnSpPr/>
              <p:nvPr/>
            </p:nvCxnSpPr>
            <p:spPr>
              <a:xfrm>
                <a:off x="3992275" y="5053255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/>
              <p:cNvCxnSpPr/>
              <p:nvPr/>
            </p:nvCxnSpPr>
            <p:spPr>
              <a:xfrm>
                <a:off x="4008688" y="5160500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/>
              <p:cNvCxnSpPr/>
              <p:nvPr/>
            </p:nvCxnSpPr>
            <p:spPr>
              <a:xfrm>
                <a:off x="3992274" y="5256455"/>
                <a:ext cx="57573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Curved Connector 169"/>
              <p:cNvCxnSpPr/>
              <p:nvPr/>
            </p:nvCxnSpPr>
            <p:spPr>
              <a:xfrm rot="16200000" flipH="1">
                <a:off x="3063721" y="3990163"/>
                <a:ext cx="949873" cy="745585"/>
              </a:xfrm>
              <a:prstGeom prst="curvedConnector2">
                <a:avLst/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8" name="TextBox 157"/>
            <p:cNvSpPr txBox="1"/>
            <p:nvPr/>
          </p:nvSpPr>
          <p:spPr>
            <a:xfrm rot="18169721">
              <a:off x="8905764" y="4510936"/>
              <a:ext cx="7784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/>
                <a:t>FAIL</a:t>
              </a:r>
              <a:endParaRPr lang="en-GB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918734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37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SEPA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Pollard, Peter</dc:creator>
  <cp:lastModifiedBy>Pollard, Peter</cp:lastModifiedBy>
  <cp:revision>16</cp:revision>
  <dcterms:created xsi:type="dcterms:W3CDTF">2020-01-29T11:14:14Z</dcterms:created>
  <dcterms:modified xsi:type="dcterms:W3CDTF">2020-01-29T16:12:58Z</dcterms:modified>
</cp:coreProperties>
</file>